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8" r:id="rId2"/>
    <p:sldId id="257" r:id="rId3"/>
  </p:sldIdLst>
  <p:sldSz cx="9144000" cy="6858000" type="screen4x3"/>
  <p:notesSz cx="6985000" cy="92837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7363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56050" y="0"/>
            <a:ext cx="3027363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4DE349-1247-4B24-A2F3-76395F7FDE76}" type="datetimeFigureOut">
              <a:rPr lang="en-US" smtClean="0"/>
              <a:pPr/>
              <a:t>12/2/2011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71575" y="696913"/>
            <a:ext cx="4641850" cy="3481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8500" y="4410075"/>
            <a:ext cx="5588000" cy="41767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18563"/>
            <a:ext cx="3027363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56050" y="8818563"/>
            <a:ext cx="3027363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AFDC81A-7C77-4C45-A3FB-B6A344FDE88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For door tag on</a:t>
            </a:r>
            <a:r>
              <a:rPr lang="en-US" baseline="0" dirty="0" smtClean="0"/>
              <a:t> Optics Room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FDC81A-7C77-4C45-A3FB-B6A344FDE888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CF884-2FED-4767-B751-6F55270E92F2}" type="datetimeFigureOut">
              <a:rPr lang="en-US" smtClean="0"/>
              <a:pPr/>
              <a:t>12/2/2011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A1A14-784C-4A9F-BC46-6B092695280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CF884-2FED-4767-B751-6F55270E92F2}" type="datetimeFigureOut">
              <a:rPr lang="en-US" smtClean="0"/>
              <a:pPr/>
              <a:t>12/2/2011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A1A14-784C-4A9F-BC46-6B092695280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CF884-2FED-4767-B751-6F55270E92F2}" type="datetimeFigureOut">
              <a:rPr lang="en-US" smtClean="0"/>
              <a:pPr/>
              <a:t>12/2/2011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A1A14-784C-4A9F-BC46-6B092695280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CF884-2FED-4767-B751-6F55270E92F2}" type="datetimeFigureOut">
              <a:rPr lang="en-US" smtClean="0"/>
              <a:pPr/>
              <a:t>12/2/2011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A1A14-784C-4A9F-BC46-6B092695280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CF884-2FED-4767-B751-6F55270E92F2}" type="datetimeFigureOut">
              <a:rPr lang="en-US" smtClean="0"/>
              <a:pPr/>
              <a:t>12/2/2011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A1A14-784C-4A9F-BC46-6B092695280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CF884-2FED-4767-B751-6F55270E92F2}" type="datetimeFigureOut">
              <a:rPr lang="en-US" smtClean="0"/>
              <a:pPr/>
              <a:t>12/2/2011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A1A14-784C-4A9F-BC46-6B092695280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CF884-2FED-4767-B751-6F55270E92F2}" type="datetimeFigureOut">
              <a:rPr lang="en-US" smtClean="0"/>
              <a:pPr/>
              <a:t>12/2/2011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A1A14-784C-4A9F-BC46-6B092695280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CF884-2FED-4767-B751-6F55270E92F2}" type="datetimeFigureOut">
              <a:rPr lang="en-US" smtClean="0"/>
              <a:pPr/>
              <a:t>12/2/2011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A1A14-784C-4A9F-BC46-6B092695280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CF884-2FED-4767-B751-6F55270E92F2}" type="datetimeFigureOut">
              <a:rPr lang="en-US" smtClean="0"/>
              <a:pPr/>
              <a:t>12/2/2011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A1A14-784C-4A9F-BC46-6B092695280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CF884-2FED-4767-B751-6F55270E92F2}" type="datetimeFigureOut">
              <a:rPr lang="en-US" smtClean="0"/>
              <a:pPr/>
              <a:t>12/2/2011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A1A14-784C-4A9F-BC46-6B092695280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CF884-2FED-4767-B751-6F55270E92F2}" type="datetimeFigureOut">
              <a:rPr lang="en-US" smtClean="0"/>
              <a:pPr/>
              <a:t>12/2/2011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A1A14-784C-4A9F-BC46-6B092695280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FCF884-2FED-4767-B751-6F55270E92F2}" type="datetimeFigureOut">
              <a:rPr lang="en-US" smtClean="0"/>
              <a:pPr/>
              <a:t>12/2/2011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8A1A14-784C-4A9F-BC46-6B092695280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0" y="224304"/>
            <a:ext cx="9064578" cy="11233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b="1" dirty="0" smtClean="0">
                <a:latin typeface="Times New Roman" pitchFamily="18" charset="0"/>
                <a:cs typeface="Times New Roman" pitchFamily="18" charset="0"/>
              </a:rPr>
              <a:t>SOP for Lasers in Dr. Jiang’s and Dr. Lin’s Lab in Nanophotonics Center</a:t>
            </a:r>
          </a:p>
          <a:p>
            <a:pPr algn="ctr">
              <a:spcBef>
                <a:spcPts val="600"/>
              </a:spcBef>
            </a:pPr>
            <a:r>
              <a:rPr lang="en-US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Do not Open the door, Please Knock first!!!</a:t>
            </a:r>
          </a:p>
          <a:p>
            <a:pPr algn="ctr"/>
            <a:r>
              <a:rPr lang="en-US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Class IV Lasers in USE</a:t>
            </a:r>
            <a:endParaRPr lang="en-US" sz="2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38200" y="1853484"/>
            <a:ext cx="754379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Control  and safety measure</a:t>
            </a: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- Un-authorized people not allowed in the room during laser operation</a:t>
            </a: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- Door will be locked from inside before turning the laser ON</a:t>
            </a: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- Laser will be shut down before the door is opened after use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38200" y="3318808"/>
            <a:ext cx="75438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Verdi-10</a:t>
            </a:r>
          </a:p>
          <a:p>
            <a:pPr>
              <a:buFontTx/>
              <a:buChar char="-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Turn the chiller ON</a:t>
            </a:r>
          </a:p>
          <a:p>
            <a:pPr>
              <a:buFontTx/>
              <a:buChar char="-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Key Open &amp; wait until diode current reaches ~17amps</a:t>
            </a: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- Wear protective eyewear for specific wavelength </a:t>
            </a:r>
            <a:r>
              <a:rPr lang="en-US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(Required !!!)</a:t>
            </a: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- Lock the door and do not allow un-authorized people in the room</a:t>
            </a: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- Shutter open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862884" y="5372637"/>
            <a:ext cx="7165744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Mira 900</a:t>
            </a: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- Monitor output power and pulsing through controller</a:t>
            </a: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- Optimize output power by adjusting the input optics and slit widths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00512" y="863551"/>
            <a:ext cx="8950814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Dr. Jiang and Dr. Lin’s Optics Lab in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Nanophotonics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Center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75252" y="4687956"/>
            <a:ext cx="754379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Control  and safety measure</a:t>
            </a: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- Un-authorized people not allowed in the room during laser operation</a:t>
            </a: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- Door will be locked from inside before turning the laser ON</a:t>
            </a: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- Laser will be shut down before the door is opened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129748" y="2249556"/>
            <a:ext cx="6553200" cy="18928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200000"/>
              </a:lnSpc>
              <a:spcBef>
                <a:spcPts val="600"/>
              </a:spcBef>
            </a:pPr>
            <a:r>
              <a:rPr lang="en-US" sz="3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Class IV Lasers in USE !!!</a:t>
            </a:r>
          </a:p>
          <a:p>
            <a:pPr algn="ctr">
              <a:lnSpc>
                <a:spcPct val="200000"/>
              </a:lnSpc>
              <a:spcBef>
                <a:spcPts val="600"/>
              </a:spcBef>
            </a:pPr>
            <a:r>
              <a:rPr lang="en-US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Do not Open the door, Please Knock first!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</TotalTime>
  <Words>208</Words>
  <Application>Microsoft Office PowerPoint</Application>
  <PresentationFormat>On-screen Show (4:3)</PresentationFormat>
  <Paragraphs>26</Paragraphs>
  <Slides>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 </vt:lpstr>
      <vt:lpstr>Slide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creator>pezhu</dc:creator>
  <cp:lastModifiedBy>Matthew</cp:lastModifiedBy>
  <cp:revision>11</cp:revision>
  <dcterms:created xsi:type="dcterms:W3CDTF">2010-01-12T16:36:07Z</dcterms:created>
  <dcterms:modified xsi:type="dcterms:W3CDTF">2011-12-02T20:49:23Z</dcterms:modified>
</cp:coreProperties>
</file>